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60" r:id="rId4"/>
    <p:sldId id="257" r:id="rId5"/>
    <p:sldId id="262" r:id="rId6"/>
    <p:sldId id="258" r:id="rId7"/>
    <p:sldId id="261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814" autoAdjust="0"/>
  </p:normalViewPr>
  <p:slideViewPr>
    <p:cSldViewPr snapToGrid="0" snapToObjects="1">
      <p:cViewPr>
        <p:scale>
          <a:sx n="200" d="100"/>
          <a:sy n="200" d="100"/>
        </p:scale>
        <p:origin x="-40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44BE83-9B0A-B347-BD9B-81C63F140D3D}" type="datetimeFigureOut">
              <a:rPr lang="en-US" smtClean="0"/>
              <a:t>11/14/16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AD435F-69BC-BC4A-8BB2-FEB342D28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148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D435F-69BC-BC4A-8BB2-FEB342D286B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14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9DD2-1A19-FC41-A718-256C967FEF0F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66FD-CECE-B245-85B2-D24259B052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066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9DD2-1A19-FC41-A718-256C967FEF0F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66FD-CECE-B245-85B2-D24259B052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26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9DD2-1A19-FC41-A718-256C967FEF0F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66FD-CECE-B245-85B2-D24259B052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492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9DD2-1A19-FC41-A718-256C967FEF0F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66FD-CECE-B245-85B2-D24259B052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983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9DD2-1A19-FC41-A718-256C967FEF0F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66FD-CECE-B245-85B2-D24259B052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937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9DD2-1A19-FC41-A718-256C967FEF0F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66FD-CECE-B245-85B2-D24259B052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059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9DD2-1A19-FC41-A718-256C967FEF0F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66FD-CECE-B245-85B2-D24259B052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858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9DD2-1A19-FC41-A718-256C967FEF0F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66FD-CECE-B245-85B2-D24259B052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2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9DD2-1A19-FC41-A718-256C967FEF0F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66FD-CECE-B245-85B2-D24259B052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766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9DD2-1A19-FC41-A718-256C967FEF0F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66FD-CECE-B245-85B2-D24259B052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605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9DD2-1A19-FC41-A718-256C967FEF0F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66FD-CECE-B245-85B2-D24259B052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636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69DD2-1A19-FC41-A718-256C967FEF0F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F66FD-CECE-B245-85B2-D24259B052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171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emf"/><Relationship Id="rId3" Type="http://schemas.openxmlformats.org/officeDocument/2006/relationships/image" Target="../media/image4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5-14 at 10.56.5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781" y="521853"/>
            <a:ext cx="1833250" cy="1828800"/>
          </a:xfrm>
          <a:prstGeom prst="rect">
            <a:avLst/>
          </a:prstGeom>
        </p:spPr>
      </p:pic>
      <p:pic>
        <p:nvPicPr>
          <p:cNvPr id="6" name="Picture 5" descr="Screen Shot 2015-05-14 at 10.56.1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549" y="526741"/>
            <a:ext cx="1833250" cy="1828800"/>
          </a:xfrm>
          <a:prstGeom prst="rect">
            <a:avLst/>
          </a:prstGeom>
        </p:spPr>
      </p:pic>
      <p:pic>
        <p:nvPicPr>
          <p:cNvPr id="8" name="Picture 7" descr="Screen Shot 2015-05-14 at 11.01.2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438400"/>
            <a:ext cx="1833937" cy="1828800"/>
          </a:xfrm>
          <a:prstGeom prst="rect">
            <a:avLst/>
          </a:prstGeom>
        </p:spPr>
      </p:pic>
      <p:pic>
        <p:nvPicPr>
          <p:cNvPr id="10" name="Picture 9" descr="Screen Shot 2015-05-14 at 11.02.11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81" y="2433512"/>
            <a:ext cx="1849464" cy="1828800"/>
          </a:xfrm>
          <a:prstGeom prst="rect">
            <a:avLst/>
          </a:prstGeom>
        </p:spPr>
      </p:pic>
      <p:pic>
        <p:nvPicPr>
          <p:cNvPr id="13" name="Picture 12" descr="Screen Shot 2015-05-14 at 11.05.13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908" y="2421533"/>
            <a:ext cx="1844386" cy="1828800"/>
          </a:xfrm>
          <a:prstGeom prst="rect">
            <a:avLst/>
          </a:prstGeom>
        </p:spPr>
      </p:pic>
      <p:pic>
        <p:nvPicPr>
          <p:cNvPr id="14" name="Picture 13" descr="Screen Shot 2015-05-14 at 11.05.40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034" y="521853"/>
            <a:ext cx="1833260" cy="1828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16549" y="516711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12μm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505200" y="2443288"/>
            <a:ext cx="1262973" cy="369332"/>
          </a:xfrm>
          <a:prstGeom prst="rect">
            <a:avLst/>
          </a:prstGeom>
          <a:solidFill>
            <a:srgbClr val="FFFFFF">
              <a:alpha val="53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MIPS 24μm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393638" y="521853"/>
            <a:ext cx="1390337" cy="369332"/>
          </a:xfrm>
          <a:prstGeom prst="rect">
            <a:avLst/>
          </a:prstGeom>
          <a:solidFill>
            <a:srgbClr val="FFFFFF">
              <a:alpha val="55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Model 12μm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292781" y="521853"/>
            <a:ext cx="1571689" cy="369332"/>
          </a:xfrm>
          <a:prstGeom prst="rect">
            <a:avLst/>
          </a:prstGeom>
          <a:solidFill>
            <a:schemeClr val="bg1">
              <a:alpha val="5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Residual 12μm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386908" y="2432914"/>
            <a:ext cx="1390337" cy="369332"/>
          </a:xfrm>
          <a:prstGeom prst="rect">
            <a:avLst/>
          </a:prstGeom>
          <a:solidFill>
            <a:srgbClr val="FFFFFF">
              <a:alpha val="4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Model 24μm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280081" y="2439638"/>
            <a:ext cx="1571689" cy="369332"/>
          </a:xfrm>
          <a:prstGeom prst="rect">
            <a:avLst/>
          </a:prstGeom>
          <a:solidFill>
            <a:srgbClr val="FFFFFF">
              <a:alpha val="4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Residual 24μm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382512" y="3949760"/>
            <a:ext cx="1837867" cy="307777"/>
          </a:xfrm>
          <a:prstGeom prst="rect">
            <a:avLst/>
          </a:prstGeom>
          <a:solidFill>
            <a:srgbClr val="FFFFFF">
              <a:alpha val="52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n= 0.7; R</a:t>
            </a:r>
            <a:r>
              <a:rPr lang="en-US" sz="1400" baseline="-25000" dirty="0" smtClean="0"/>
              <a:t>e</a:t>
            </a:r>
            <a:r>
              <a:rPr lang="en-US" sz="1400" dirty="0" smtClean="0"/>
              <a:t> = 10.3”±1.4” 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5393638" y="2042876"/>
            <a:ext cx="1837867" cy="307777"/>
          </a:xfrm>
          <a:prstGeom prst="rect">
            <a:avLst/>
          </a:prstGeom>
          <a:solidFill>
            <a:srgbClr val="FFFFFF">
              <a:alpha val="51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n= 0.6; R</a:t>
            </a:r>
            <a:r>
              <a:rPr lang="en-US" sz="1400" baseline="-25000" dirty="0" smtClean="0"/>
              <a:t>e</a:t>
            </a:r>
            <a:r>
              <a:rPr lang="en-US" sz="1400" dirty="0" smtClean="0"/>
              <a:t> = 12.0”±1.5” </a:t>
            </a:r>
            <a:endParaRPr lang="en-US" sz="1400" dirty="0"/>
          </a:p>
        </p:txBody>
      </p:sp>
      <p:pic>
        <p:nvPicPr>
          <p:cNvPr id="23" name="Picture 22" descr="Screen Shot 2015-05-14 at 11.18.05 A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500" y="533400"/>
            <a:ext cx="3667232" cy="371612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-177800" y="3908599"/>
            <a:ext cx="2061761" cy="307777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r-band:  n= 1.3; R</a:t>
            </a:r>
            <a:r>
              <a:rPr lang="en-US" sz="1400" baseline="-25000" dirty="0" smtClean="0"/>
              <a:t>e</a:t>
            </a:r>
            <a:r>
              <a:rPr lang="en-US" sz="1400" dirty="0" smtClean="0"/>
              <a:t> = 10.9” 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-177800" y="557840"/>
            <a:ext cx="2899427" cy="369332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SDSS image        NSA-113482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307534" y="2041387"/>
            <a:ext cx="864472" cy="307777"/>
          </a:xfrm>
          <a:prstGeom prst="rect">
            <a:avLst/>
          </a:prstGeom>
          <a:solidFill>
            <a:srgbClr val="FFFFFF">
              <a:alpha val="51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χ</a:t>
            </a:r>
            <a:r>
              <a:rPr lang="en-US" sz="1400" baseline="30000" dirty="0" smtClean="0"/>
              <a:t>2</a:t>
            </a:r>
            <a:r>
              <a:rPr lang="en-US" sz="1400" baseline="-25000" dirty="0" smtClean="0"/>
              <a:t>ν</a:t>
            </a:r>
            <a:r>
              <a:rPr lang="en-US" sz="1400" dirty="0" smtClean="0"/>
              <a:t> = 1.26</a:t>
            </a:r>
            <a:r>
              <a:rPr lang="en-US" sz="1400" baseline="-25000" dirty="0" smtClean="0"/>
              <a:t> </a:t>
            </a:r>
            <a:endParaRPr lang="en-US" sz="1400" baseline="-25000" dirty="0"/>
          </a:p>
        </p:txBody>
      </p:sp>
      <p:sp>
        <p:nvSpPr>
          <p:cNvPr id="27" name="TextBox 26"/>
          <p:cNvSpPr txBox="1"/>
          <p:nvPr/>
        </p:nvSpPr>
        <p:spPr>
          <a:xfrm>
            <a:off x="7294834" y="3959423"/>
            <a:ext cx="864472" cy="307777"/>
          </a:xfrm>
          <a:prstGeom prst="rect">
            <a:avLst/>
          </a:prstGeom>
          <a:solidFill>
            <a:srgbClr val="FFFFFF">
              <a:alpha val="51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χ</a:t>
            </a:r>
            <a:r>
              <a:rPr lang="en-US" sz="1400" baseline="30000" dirty="0" smtClean="0"/>
              <a:t>2</a:t>
            </a:r>
            <a:r>
              <a:rPr lang="en-US" sz="1400" baseline="-25000" dirty="0" smtClean="0"/>
              <a:t>ν</a:t>
            </a:r>
            <a:r>
              <a:rPr lang="en-US" sz="1400" dirty="0" smtClean="0"/>
              <a:t> = 1.39</a:t>
            </a:r>
            <a:r>
              <a:rPr lang="en-US" sz="1400" baseline="-25000" dirty="0" smtClean="0"/>
              <a:t> </a:t>
            </a:r>
            <a:endParaRPr lang="en-US" sz="1400" baseline="-25000" dirty="0"/>
          </a:p>
        </p:txBody>
      </p:sp>
    </p:spTree>
    <p:extLst>
      <p:ext uri="{BB962C8B-B14F-4D97-AF65-F5344CB8AC3E}">
        <p14:creationId xmlns:p14="http://schemas.microsoft.com/office/powerpoint/2010/main" val="101355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KW11-170892-ellipse-profiles-Ha.eps"/>
          <p:cNvPicPr>
            <a:picLocks noChangeAspect="1"/>
          </p:cNvPicPr>
          <p:nvPr/>
        </p:nvPicPr>
        <p:blipFill>
          <a:blip r:embed="rId2"/>
          <a:srcRect l="909" t="2809" r="2727" b="51348"/>
          <a:stretch>
            <a:fillRect/>
          </a:stretch>
        </p:blipFill>
        <p:spPr>
          <a:xfrm>
            <a:off x="1155700" y="590550"/>
            <a:ext cx="6429562" cy="2062312"/>
          </a:xfrm>
          <a:prstGeom prst="rect">
            <a:avLst/>
          </a:prstGeom>
        </p:spPr>
      </p:pic>
      <p:pic>
        <p:nvPicPr>
          <p:cNvPr id="3" name="Picture 2" descr="MKW11-170892-ellipse-profiles-Ha.eps"/>
          <p:cNvPicPr>
            <a:picLocks noChangeAspect="1"/>
          </p:cNvPicPr>
          <p:nvPr/>
        </p:nvPicPr>
        <p:blipFill>
          <a:blip r:embed="rId3"/>
          <a:srcRect l="31970" t="46180" r="21667" b="10839"/>
          <a:stretch>
            <a:fillRect/>
          </a:stretch>
        </p:blipFill>
        <p:spPr>
          <a:xfrm>
            <a:off x="1587500" y="2927350"/>
            <a:ext cx="5332212" cy="333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14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1-14 at 11.01.5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486" y="3086101"/>
            <a:ext cx="1851660" cy="1828800"/>
          </a:xfrm>
          <a:prstGeom prst="rect">
            <a:avLst/>
          </a:prstGeom>
        </p:spPr>
      </p:pic>
      <p:pic>
        <p:nvPicPr>
          <p:cNvPr id="4" name="Picture 3" descr="Screen Shot 2016-11-14 at 11.01.2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146" y="3086101"/>
            <a:ext cx="1844040" cy="1828800"/>
          </a:xfrm>
          <a:prstGeom prst="rect">
            <a:avLst/>
          </a:prstGeom>
        </p:spPr>
      </p:pic>
      <p:pic>
        <p:nvPicPr>
          <p:cNvPr id="5" name="Picture 4" descr="Screen Shot 2016-11-14 at 11.01.16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122" y="3086101"/>
            <a:ext cx="1851565" cy="1828800"/>
          </a:xfrm>
          <a:prstGeom prst="rect">
            <a:avLst/>
          </a:prstGeom>
        </p:spPr>
      </p:pic>
      <p:pic>
        <p:nvPicPr>
          <p:cNvPr id="6" name="Picture 5" descr="Screen Shot 2016-11-14 at 11.00.55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69" y="3086101"/>
            <a:ext cx="1843977" cy="1828800"/>
          </a:xfrm>
          <a:prstGeom prst="rect">
            <a:avLst/>
          </a:prstGeom>
        </p:spPr>
      </p:pic>
      <p:pic>
        <p:nvPicPr>
          <p:cNvPr id="7" name="Picture 6" descr="Screen Shot 2016-11-14 at 11.04.20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204" y="1350462"/>
            <a:ext cx="3588504" cy="1642523"/>
          </a:xfrm>
          <a:prstGeom prst="rect">
            <a:avLst/>
          </a:prstGeom>
        </p:spPr>
      </p:pic>
      <p:pic>
        <p:nvPicPr>
          <p:cNvPr id="8" name="Picture 7" descr="magri_ugc8749_HIspec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37916" y="1388512"/>
            <a:ext cx="1380146" cy="1828800"/>
          </a:xfrm>
          <a:prstGeom prst="rect">
            <a:avLst/>
          </a:prstGeom>
        </p:spPr>
      </p:pic>
      <p:pic>
        <p:nvPicPr>
          <p:cNvPr id="10" name="Picture 9" descr="Screen Shot 2016-11-14 at 11.07.11 A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19" y="1244605"/>
            <a:ext cx="1814485" cy="1828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0785" y="1253077"/>
            <a:ext cx="1122535" cy="369332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NGC 5320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139654" y="4538801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3.4μm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16186" y="4530334"/>
            <a:ext cx="777527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SDSS 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986483" y="4538801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12μm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894128" y="4538801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22μm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686313" y="2572851"/>
            <a:ext cx="905228" cy="369332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CO(1-0)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046387" y="1350462"/>
            <a:ext cx="1342097" cy="369332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HI Spectrum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472694" y="2580305"/>
            <a:ext cx="905228" cy="369332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CO(2-1)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747001" y="3086100"/>
            <a:ext cx="8466" cy="18288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5400000">
            <a:off x="7383172" y="3827252"/>
            <a:ext cx="1066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4.2 arcmin</a:t>
            </a:r>
            <a:endParaRPr lang="en-US" sz="1600" dirty="0"/>
          </a:p>
        </p:txBody>
      </p:sp>
      <p:sp>
        <p:nvSpPr>
          <p:cNvPr id="24" name="Oval 23"/>
          <p:cNvSpPr/>
          <p:nvPr/>
        </p:nvSpPr>
        <p:spPr>
          <a:xfrm>
            <a:off x="3591541" y="3217333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5518930" y="3182791"/>
            <a:ext cx="54864" cy="5486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7388484" y="318279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48050" y="3028950"/>
            <a:ext cx="54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PSF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061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06450" y="1733550"/>
            <a:ext cx="958850" cy="546100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n>
                  <a:solidFill>
                    <a:schemeClr val="tx1"/>
                  </a:solidFill>
                </a:ln>
                <a:effectLst/>
              </a:rPr>
              <a:t>Size of Stellar Disk (r + 3.4μm)</a:t>
            </a:r>
            <a:endParaRPr lang="en-US" sz="1200" dirty="0">
              <a:ln>
                <a:solidFill>
                  <a:schemeClr val="tx1"/>
                </a:solidFill>
              </a:ln>
              <a:effectLst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15950" y="1054100"/>
            <a:ext cx="1301750" cy="546100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n>
                  <a:solidFill>
                    <a:schemeClr val="tx1"/>
                  </a:solidFill>
                </a:ln>
                <a:effectLst/>
              </a:rPr>
              <a:t>Size of Star forming Disk </a:t>
            </a:r>
            <a:br>
              <a:rPr lang="en-US" sz="1200" dirty="0" smtClean="0">
                <a:ln>
                  <a:solidFill>
                    <a:schemeClr val="tx1"/>
                  </a:solidFill>
                </a:ln>
                <a:effectLst/>
              </a:rPr>
            </a:br>
            <a:r>
              <a:rPr lang="en-US" sz="1200" dirty="0" smtClean="0">
                <a:ln>
                  <a:solidFill>
                    <a:schemeClr val="tx1"/>
                  </a:solidFill>
                </a:ln>
                <a:effectLst/>
              </a:rPr>
              <a:t>(Hα + </a:t>
            </a:r>
            <a:r>
              <a:rPr lang="en-US" sz="1200" dirty="0">
                <a:ln>
                  <a:solidFill>
                    <a:schemeClr val="tx1"/>
                  </a:solidFill>
                </a:ln>
              </a:rPr>
              <a:t>12μm</a:t>
            </a:r>
            <a:r>
              <a:rPr lang="en-US" sz="1200" dirty="0" smtClean="0">
                <a:ln>
                  <a:solidFill>
                    <a:schemeClr val="tx1"/>
                  </a:solidFill>
                </a:ln>
                <a:effectLst/>
              </a:rPr>
              <a:t>)</a:t>
            </a:r>
            <a:endParaRPr lang="en-US" sz="1200" dirty="0">
              <a:ln>
                <a:solidFill>
                  <a:schemeClr val="tx1"/>
                </a:solidFill>
              </a:ln>
              <a:effectLst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06450" y="2425700"/>
            <a:ext cx="958850" cy="546100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n>
                  <a:solidFill>
                    <a:schemeClr val="tx1"/>
                  </a:solidFill>
                </a:ln>
                <a:effectLst/>
              </a:rPr>
              <a:t>HI mass</a:t>
            </a:r>
            <a:endParaRPr lang="en-US" sz="1200" dirty="0">
              <a:ln>
                <a:solidFill>
                  <a:schemeClr val="tx1"/>
                </a:solidFill>
              </a:ln>
              <a:effectLst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000" y="3054350"/>
            <a:ext cx="958850" cy="546100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n>
                  <a:solidFill>
                    <a:schemeClr val="tx1"/>
                  </a:solidFill>
                </a:ln>
                <a:effectLst/>
              </a:rPr>
              <a:t>H</a:t>
            </a:r>
            <a:r>
              <a:rPr lang="en-US" sz="1200" baseline="-25000" dirty="0" smtClean="0">
                <a:ln>
                  <a:solidFill>
                    <a:schemeClr val="tx1"/>
                  </a:solidFill>
                </a:ln>
                <a:effectLst/>
              </a:rPr>
              <a:t>2</a:t>
            </a:r>
            <a:r>
              <a:rPr lang="en-US" sz="1200" dirty="0" smtClean="0">
                <a:ln>
                  <a:solidFill>
                    <a:schemeClr val="tx1"/>
                  </a:solidFill>
                </a:ln>
                <a:effectLst/>
              </a:rPr>
              <a:t> mass</a:t>
            </a:r>
          </a:p>
          <a:p>
            <a:pPr algn="ctr"/>
            <a:r>
              <a:rPr lang="en-US" sz="1200" dirty="0" smtClean="0">
                <a:ln>
                  <a:solidFill>
                    <a:schemeClr val="tx1"/>
                  </a:solidFill>
                </a:ln>
                <a:effectLst/>
              </a:rPr>
              <a:t>(from CO)</a:t>
            </a:r>
            <a:endParaRPr lang="en-US" sz="1200" dirty="0">
              <a:ln>
                <a:solidFill>
                  <a:schemeClr val="tx1"/>
                </a:solidFill>
              </a:ln>
              <a:effectLst/>
            </a:endParaRPr>
          </a:p>
        </p:txBody>
      </p:sp>
      <p:sp>
        <p:nvSpPr>
          <p:cNvPr id="8" name="Diamond 7"/>
          <p:cNvSpPr/>
          <p:nvPr/>
        </p:nvSpPr>
        <p:spPr>
          <a:xfrm>
            <a:off x="2438400" y="1387475"/>
            <a:ext cx="673100" cy="514350"/>
          </a:xfrm>
          <a:prstGeom prst="diamond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&gt;</a:t>
            </a:r>
            <a:endParaRPr lang="en-US" dirty="0"/>
          </a:p>
        </p:txBody>
      </p:sp>
      <p:cxnSp>
        <p:nvCxnSpPr>
          <p:cNvPr id="11" name="Straight Connector 10"/>
          <p:cNvCxnSpPr>
            <a:stCxn id="3" idx="3"/>
            <a:endCxn id="8" idx="0"/>
          </p:cNvCxnSpPr>
          <p:nvPr/>
        </p:nvCxnSpPr>
        <p:spPr>
          <a:xfrm>
            <a:off x="1917700" y="1327150"/>
            <a:ext cx="857250" cy="6032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" idx="3"/>
            <a:endCxn id="8" idx="2"/>
          </p:cNvCxnSpPr>
          <p:nvPr/>
        </p:nvCxnSpPr>
        <p:spPr>
          <a:xfrm flipV="1">
            <a:off x="1765300" y="1901825"/>
            <a:ext cx="1009650" cy="104775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530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5-14 at 3.05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380" y="660400"/>
            <a:ext cx="1844984" cy="1828800"/>
          </a:xfrm>
          <a:prstGeom prst="rect">
            <a:avLst/>
          </a:prstGeom>
        </p:spPr>
      </p:pic>
      <p:pic>
        <p:nvPicPr>
          <p:cNvPr id="3" name="Picture 2" descr="Screen Shot 2015-05-14 at 3.05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797" y="679450"/>
            <a:ext cx="1828800" cy="1828800"/>
          </a:xfrm>
          <a:prstGeom prst="rect">
            <a:avLst/>
          </a:prstGeom>
        </p:spPr>
      </p:pic>
      <p:pic>
        <p:nvPicPr>
          <p:cNvPr id="4" name="Picture 3" descr="Screen Shot 2015-05-14 at 3.05.3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814" y="660400"/>
            <a:ext cx="1840965" cy="1828800"/>
          </a:xfrm>
          <a:prstGeom prst="rect">
            <a:avLst/>
          </a:prstGeom>
        </p:spPr>
      </p:pic>
      <p:pic>
        <p:nvPicPr>
          <p:cNvPr id="5" name="Picture 4" descr="Screen Shot 2015-05-14 at 3.05.2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49" y="673100"/>
            <a:ext cx="1849211" cy="1828800"/>
          </a:xfrm>
          <a:prstGeom prst="rect">
            <a:avLst/>
          </a:prstGeom>
        </p:spPr>
      </p:pic>
      <p:pic>
        <p:nvPicPr>
          <p:cNvPr id="7" name="Picture 6" descr="Screen Shot 2015-05-14 at 3.08.07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78" y="2581275"/>
            <a:ext cx="3737801" cy="36185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0191" y="2602322"/>
            <a:ext cx="2782432" cy="369332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SDSS image         NSA-43874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80449" y="704090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3.4μm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984232" y="708277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4.6μm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25797" y="704090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12μm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36380" y="682970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22μm</a:t>
            </a:r>
            <a:endParaRPr lang="en-US" dirty="0"/>
          </a:p>
        </p:txBody>
      </p:sp>
      <p:pic>
        <p:nvPicPr>
          <p:cNvPr id="13" name="Picture 12" descr="Screen Shot 2015-05-14 at 9.00.24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030" y="2581275"/>
            <a:ext cx="1828800" cy="1828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754030" y="2581275"/>
            <a:ext cx="1262973" cy="369332"/>
          </a:xfrm>
          <a:prstGeom prst="rect">
            <a:avLst/>
          </a:prstGeom>
          <a:solidFill>
            <a:srgbClr val="FFFFFF">
              <a:alpha val="53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MIPS 24μm</a:t>
            </a:r>
            <a:endParaRPr lang="en-US" dirty="0"/>
          </a:p>
        </p:txBody>
      </p:sp>
      <p:pic>
        <p:nvPicPr>
          <p:cNvPr id="16" name="Picture 15" descr="Screen Shot 2015-05-14 at 9.10.36 PM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"/>
          <a:stretch/>
        </p:blipFill>
        <p:spPr>
          <a:xfrm>
            <a:off x="4869655" y="2581275"/>
            <a:ext cx="1798964" cy="1828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869655" y="2568575"/>
            <a:ext cx="810213" cy="369332"/>
          </a:xfrm>
          <a:prstGeom prst="rect">
            <a:avLst/>
          </a:prstGeom>
          <a:solidFill>
            <a:srgbClr val="FFFFFF">
              <a:alpha val="53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r-band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783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creen Shot 2015-05-14 at 8.56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896" y="2671112"/>
            <a:ext cx="1828800" cy="1828800"/>
          </a:xfrm>
          <a:prstGeom prst="rect">
            <a:avLst/>
          </a:prstGeom>
        </p:spPr>
      </p:pic>
      <p:pic>
        <p:nvPicPr>
          <p:cNvPr id="2" name="Picture 1" descr="Screen Shot 2015-05-14 at 8.40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44" y="734138"/>
            <a:ext cx="1833014" cy="1828800"/>
          </a:xfrm>
          <a:prstGeom prst="rect">
            <a:avLst/>
          </a:prstGeom>
        </p:spPr>
      </p:pic>
      <p:pic>
        <p:nvPicPr>
          <p:cNvPr id="3" name="Picture 2" descr="Screen Shot 2015-05-14 at 8.40.2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555" y="734138"/>
            <a:ext cx="1833014" cy="1828800"/>
          </a:xfrm>
          <a:prstGeom prst="rect">
            <a:avLst/>
          </a:prstGeom>
        </p:spPr>
      </p:pic>
      <p:pic>
        <p:nvPicPr>
          <p:cNvPr id="4" name="Picture 3" descr="Screen Shot 2015-05-14 at 8.40.4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944" y="734138"/>
            <a:ext cx="1837228" cy="1828800"/>
          </a:xfrm>
          <a:prstGeom prst="rect">
            <a:avLst/>
          </a:prstGeom>
        </p:spPr>
      </p:pic>
      <p:pic>
        <p:nvPicPr>
          <p:cNvPr id="5" name="Picture 4" descr="Screen Shot 2015-05-14 at 8.40.50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508" y="718263"/>
            <a:ext cx="1816188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64883" y="731215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3.4μm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20683" y="735402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4.6μm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27819" y="731215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12μm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27508" y="710095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22μm</a:t>
            </a:r>
            <a:endParaRPr lang="en-US" dirty="0"/>
          </a:p>
        </p:txBody>
      </p:sp>
      <p:pic>
        <p:nvPicPr>
          <p:cNvPr id="10" name="Picture 9" descr="Screen Shot 2015-05-14 at 8.45.01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44" y="2630550"/>
            <a:ext cx="3742425" cy="358555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107501" y="2671112"/>
            <a:ext cx="3172392" cy="369332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SDSS image                 NSA-18266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845680" y="2651916"/>
            <a:ext cx="1262973" cy="369332"/>
          </a:xfrm>
          <a:prstGeom prst="rect">
            <a:avLst/>
          </a:prstGeom>
          <a:solidFill>
            <a:srgbClr val="FFFFFF">
              <a:alpha val="53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MIPS 24μm</a:t>
            </a:r>
            <a:endParaRPr lang="en-US" dirty="0"/>
          </a:p>
        </p:txBody>
      </p:sp>
      <p:pic>
        <p:nvPicPr>
          <p:cNvPr id="21" name="Picture 20" descr="Screen Shot 2015-05-14 at 9.13.50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223" y="2671112"/>
            <a:ext cx="1851949" cy="18288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97223" y="2651916"/>
            <a:ext cx="810213" cy="369332"/>
          </a:xfrm>
          <a:prstGeom prst="rect">
            <a:avLst/>
          </a:prstGeom>
          <a:solidFill>
            <a:srgbClr val="FFFFFF">
              <a:alpha val="53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r-band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405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5-14 at 2.04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514298"/>
            <a:ext cx="3704816" cy="38465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2537456"/>
            <a:ext cx="2899427" cy="369332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SDSS image         NSA-166036</a:t>
            </a:r>
            <a:endParaRPr lang="en-US" dirty="0"/>
          </a:p>
        </p:txBody>
      </p:sp>
      <p:pic>
        <p:nvPicPr>
          <p:cNvPr id="5" name="Picture 4" descr="Screen Shot 2015-05-14 at 2.23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622" y="632558"/>
            <a:ext cx="1833207" cy="1828800"/>
          </a:xfrm>
          <a:prstGeom prst="rect">
            <a:avLst/>
          </a:prstGeom>
        </p:spPr>
      </p:pic>
      <p:pic>
        <p:nvPicPr>
          <p:cNvPr id="6" name="Picture 5" descr="Screen Shot 2015-05-14 at 2.23.3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117" y="632558"/>
            <a:ext cx="1837592" cy="1828800"/>
          </a:xfrm>
          <a:prstGeom prst="rect">
            <a:avLst/>
          </a:prstGeom>
        </p:spPr>
      </p:pic>
      <p:pic>
        <p:nvPicPr>
          <p:cNvPr id="7" name="Picture 6" descr="Screen Shot 2015-05-14 at 2.23.3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415" y="632558"/>
            <a:ext cx="1828800" cy="1828800"/>
          </a:xfrm>
          <a:prstGeom prst="rect">
            <a:avLst/>
          </a:prstGeom>
        </p:spPr>
      </p:pic>
      <p:pic>
        <p:nvPicPr>
          <p:cNvPr id="8" name="Picture 7" descr="Screen Shot 2015-05-14 at 2.23.19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09600"/>
            <a:ext cx="1824435" cy="1828800"/>
          </a:xfrm>
          <a:prstGeom prst="rect">
            <a:avLst/>
          </a:prstGeom>
        </p:spPr>
      </p:pic>
      <p:pic>
        <p:nvPicPr>
          <p:cNvPr id="9" name="Picture 8" descr="Screen Shot 2015-05-14 at 2.28.06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573" y="2514298"/>
            <a:ext cx="1849256" cy="182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79287" y="650278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3.4μm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879315" y="683703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4.6μm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80755" y="683703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12μm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690530" y="661173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22μm</a:t>
            </a:r>
            <a:endParaRPr lang="en-US" dirty="0"/>
          </a:p>
        </p:txBody>
      </p:sp>
      <p:pic>
        <p:nvPicPr>
          <p:cNvPr id="16" name="Picture 15" descr="Screen Shot 2015-05-14 at 9.20.45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117" y="2514298"/>
            <a:ext cx="1783921" cy="1828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690530" y="2543175"/>
            <a:ext cx="1262973" cy="369332"/>
          </a:xfrm>
          <a:prstGeom prst="rect">
            <a:avLst/>
          </a:prstGeom>
          <a:solidFill>
            <a:srgbClr val="FFFFFF">
              <a:alpha val="53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MIPS 24μm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780755" y="2530475"/>
            <a:ext cx="810213" cy="369332"/>
          </a:xfrm>
          <a:prstGeom prst="rect">
            <a:avLst/>
          </a:prstGeom>
          <a:solidFill>
            <a:srgbClr val="FFFFFF">
              <a:alpha val="53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r-band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903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5-14 at 10.56.5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781" y="521853"/>
            <a:ext cx="1833250" cy="1828800"/>
          </a:xfrm>
          <a:prstGeom prst="rect">
            <a:avLst/>
          </a:prstGeom>
        </p:spPr>
      </p:pic>
      <p:pic>
        <p:nvPicPr>
          <p:cNvPr id="6" name="Picture 5" descr="Screen Shot 2015-05-14 at 10.56.1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635" y="521853"/>
            <a:ext cx="1833250" cy="1828800"/>
          </a:xfrm>
          <a:prstGeom prst="rect">
            <a:avLst/>
          </a:prstGeom>
        </p:spPr>
      </p:pic>
      <p:pic>
        <p:nvPicPr>
          <p:cNvPr id="8" name="Picture 7" descr="Screen Shot 2015-05-14 at 11.01.2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286" y="2433512"/>
            <a:ext cx="1833937" cy="1828800"/>
          </a:xfrm>
          <a:prstGeom prst="rect">
            <a:avLst/>
          </a:prstGeom>
        </p:spPr>
      </p:pic>
      <p:pic>
        <p:nvPicPr>
          <p:cNvPr id="10" name="Picture 9" descr="Screen Shot 2015-05-14 at 11.02.11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781" y="2433512"/>
            <a:ext cx="1849464" cy="1828800"/>
          </a:xfrm>
          <a:prstGeom prst="rect">
            <a:avLst/>
          </a:prstGeom>
        </p:spPr>
      </p:pic>
      <p:pic>
        <p:nvPicPr>
          <p:cNvPr id="13" name="Picture 12" descr="Screen Shot 2015-05-14 at 11.05.13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234" y="2438400"/>
            <a:ext cx="1844386" cy="1828800"/>
          </a:xfrm>
          <a:prstGeom prst="rect">
            <a:avLst/>
          </a:prstGeom>
        </p:spPr>
      </p:pic>
      <p:pic>
        <p:nvPicPr>
          <p:cNvPr id="14" name="Picture 13" descr="Screen Shot 2015-05-14 at 11.05.40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234" y="521853"/>
            <a:ext cx="1833260" cy="1828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70635" y="511823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12μm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259286" y="2438400"/>
            <a:ext cx="1262973" cy="369332"/>
          </a:xfrm>
          <a:prstGeom prst="rect">
            <a:avLst/>
          </a:prstGeom>
          <a:solidFill>
            <a:srgbClr val="FFFFFF">
              <a:alpha val="53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MIPS 24μm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215838" y="521853"/>
            <a:ext cx="1390337" cy="369332"/>
          </a:xfrm>
          <a:prstGeom prst="rect">
            <a:avLst/>
          </a:prstGeom>
          <a:solidFill>
            <a:srgbClr val="FFFFFF">
              <a:alpha val="55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Model 12μm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165781" y="521853"/>
            <a:ext cx="1571689" cy="369332"/>
          </a:xfrm>
          <a:prstGeom prst="rect">
            <a:avLst/>
          </a:prstGeom>
          <a:solidFill>
            <a:schemeClr val="bg1">
              <a:alpha val="5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Residual 12μm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220234" y="2449781"/>
            <a:ext cx="1390337" cy="369332"/>
          </a:xfrm>
          <a:prstGeom prst="rect">
            <a:avLst/>
          </a:prstGeom>
          <a:solidFill>
            <a:srgbClr val="FFFFFF">
              <a:alpha val="4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Model 24μm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165781" y="2439638"/>
            <a:ext cx="1571689" cy="369332"/>
          </a:xfrm>
          <a:prstGeom prst="rect">
            <a:avLst/>
          </a:prstGeom>
          <a:solidFill>
            <a:srgbClr val="FFFFFF">
              <a:alpha val="4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Residual 24μm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215838" y="3966627"/>
            <a:ext cx="1837867" cy="307777"/>
          </a:xfrm>
          <a:prstGeom prst="rect">
            <a:avLst/>
          </a:prstGeom>
          <a:solidFill>
            <a:srgbClr val="FFFFFF">
              <a:alpha val="52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n= 0.7; R</a:t>
            </a:r>
            <a:r>
              <a:rPr lang="en-US" sz="1400" baseline="-25000" dirty="0" smtClean="0"/>
              <a:t>e</a:t>
            </a:r>
            <a:r>
              <a:rPr lang="en-US" sz="1400" dirty="0" smtClean="0"/>
              <a:t> = 10.3”±1.4” 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5215838" y="2042876"/>
            <a:ext cx="1837867" cy="307777"/>
          </a:xfrm>
          <a:prstGeom prst="rect">
            <a:avLst/>
          </a:prstGeom>
          <a:solidFill>
            <a:srgbClr val="FFFFFF">
              <a:alpha val="51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n= 0.6; R</a:t>
            </a:r>
            <a:r>
              <a:rPr lang="en-US" sz="1400" baseline="-25000" dirty="0" smtClean="0"/>
              <a:t>e</a:t>
            </a:r>
            <a:r>
              <a:rPr lang="en-US" sz="1400" dirty="0" smtClean="0"/>
              <a:t> = 12.0”±1.5” </a:t>
            </a:r>
            <a:endParaRPr lang="en-US" sz="1400" dirty="0"/>
          </a:p>
        </p:txBody>
      </p:sp>
      <p:pic>
        <p:nvPicPr>
          <p:cNvPr id="23" name="Picture 22" descr="Screen Shot 2015-05-14 at 11.18.05 A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05" y="972154"/>
            <a:ext cx="2857500" cy="28956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10576" y="3541349"/>
            <a:ext cx="2061761" cy="307777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r-band:  n= 1.3; R</a:t>
            </a:r>
            <a:r>
              <a:rPr lang="en-US" sz="1400" baseline="-25000" dirty="0" smtClean="0"/>
              <a:t>e</a:t>
            </a:r>
            <a:r>
              <a:rPr lang="en-US" sz="1400" dirty="0" smtClean="0"/>
              <a:t> = 10.9” 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297905" y="985698"/>
            <a:ext cx="2899427" cy="369332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SDSS image        NSA-113482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180534" y="2041387"/>
            <a:ext cx="864472" cy="307777"/>
          </a:xfrm>
          <a:prstGeom prst="rect">
            <a:avLst/>
          </a:prstGeom>
          <a:solidFill>
            <a:srgbClr val="FFFFFF">
              <a:alpha val="51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χ</a:t>
            </a:r>
            <a:r>
              <a:rPr lang="en-US" sz="1400" baseline="30000" dirty="0" smtClean="0"/>
              <a:t>2</a:t>
            </a:r>
            <a:r>
              <a:rPr lang="en-US" sz="1400" baseline="-25000" dirty="0" smtClean="0"/>
              <a:t>ν</a:t>
            </a:r>
            <a:r>
              <a:rPr lang="en-US" sz="1400" dirty="0" smtClean="0"/>
              <a:t> = 1.26</a:t>
            </a:r>
            <a:r>
              <a:rPr lang="en-US" sz="1400" baseline="-25000" dirty="0" smtClean="0"/>
              <a:t> </a:t>
            </a:r>
            <a:endParaRPr lang="en-US" sz="1400" baseline="-25000" dirty="0"/>
          </a:p>
        </p:txBody>
      </p:sp>
      <p:sp>
        <p:nvSpPr>
          <p:cNvPr id="27" name="TextBox 26"/>
          <p:cNvSpPr txBox="1"/>
          <p:nvPr/>
        </p:nvSpPr>
        <p:spPr>
          <a:xfrm>
            <a:off x="7180534" y="3959423"/>
            <a:ext cx="864472" cy="307777"/>
          </a:xfrm>
          <a:prstGeom prst="rect">
            <a:avLst/>
          </a:prstGeom>
          <a:solidFill>
            <a:srgbClr val="FFFFFF">
              <a:alpha val="51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χ</a:t>
            </a:r>
            <a:r>
              <a:rPr lang="en-US" sz="1400" baseline="30000" dirty="0" smtClean="0"/>
              <a:t>2</a:t>
            </a:r>
            <a:r>
              <a:rPr lang="en-US" sz="1400" baseline="-25000" dirty="0" smtClean="0"/>
              <a:t>ν</a:t>
            </a:r>
            <a:r>
              <a:rPr lang="en-US" sz="1400" dirty="0" smtClean="0"/>
              <a:t> = 1.39</a:t>
            </a:r>
            <a:r>
              <a:rPr lang="en-US" sz="1400" baseline="-25000" dirty="0" smtClean="0"/>
              <a:t> </a:t>
            </a:r>
            <a:endParaRPr lang="en-US" sz="1400" baseline="-25000" dirty="0"/>
          </a:p>
        </p:txBody>
      </p:sp>
      <p:pic>
        <p:nvPicPr>
          <p:cNvPr id="28" name="Picture 27" descr="Screen Shot 2015-05-14 at 2.45.00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706" y="4430965"/>
            <a:ext cx="1845325" cy="1828800"/>
          </a:xfrm>
          <a:prstGeom prst="rect">
            <a:avLst/>
          </a:prstGeom>
        </p:spPr>
      </p:pic>
      <p:pic>
        <p:nvPicPr>
          <p:cNvPr id="29" name="Picture 28" descr="Screen Shot 2015-05-14 at 2.44.53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633" y="4430965"/>
            <a:ext cx="1834275" cy="1828800"/>
          </a:xfrm>
          <a:prstGeom prst="rect">
            <a:avLst/>
          </a:prstGeom>
        </p:spPr>
      </p:pic>
      <p:pic>
        <p:nvPicPr>
          <p:cNvPr id="30" name="Picture 29" descr="Screen Shot 2015-05-14 at 2.44.46 PM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673" y="4430965"/>
            <a:ext cx="1834275" cy="1828800"/>
          </a:xfrm>
          <a:prstGeom prst="rect">
            <a:avLst/>
          </a:prstGeom>
        </p:spPr>
      </p:pic>
      <p:pic>
        <p:nvPicPr>
          <p:cNvPr id="31" name="Picture 30" descr="Screen Shot 2015-05-14 at 2.44.35 PM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909" y="4430965"/>
            <a:ext cx="1839817" cy="18288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281909" y="4448520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3.4μm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273814" y="4452707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4.6μm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196633" y="4448520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12μm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180534" y="4427400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22μm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536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5-14 at 2.45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962" y="166438"/>
            <a:ext cx="1845325" cy="1828800"/>
          </a:xfrm>
          <a:prstGeom prst="rect">
            <a:avLst/>
          </a:prstGeom>
        </p:spPr>
      </p:pic>
      <p:pic>
        <p:nvPicPr>
          <p:cNvPr id="3" name="Picture 2" descr="Screen Shot 2015-05-14 at 2.44.5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889" y="166438"/>
            <a:ext cx="1834275" cy="1828800"/>
          </a:xfrm>
          <a:prstGeom prst="rect">
            <a:avLst/>
          </a:prstGeom>
        </p:spPr>
      </p:pic>
      <p:pic>
        <p:nvPicPr>
          <p:cNvPr id="4" name="Picture 3" descr="Screen Shot 2015-05-14 at 2.44.4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929" y="166438"/>
            <a:ext cx="1834275" cy="1828800"/>
          </a:xfrm>
          <a:prstGeom prst="rect">
            <a:avLst/>
          </a:prstGeom>
        </p:spPr>
      </p:pic>
      <p:pic>
        <p:nvPicPr>
          <p:cNvPr id="5" name="Picture 4" descr="Screen Shot 2015-05-14 at 2.44.3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65" y="166438"/>
            <a:ext cx="1839817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7165" y="179390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3.4μm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09070" y="183577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4.6μm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631889" y="179390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12μm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15790" y="158270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22μm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662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creen Shot 2015-05-14 at 8.56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564" y="2125012"/>
            <a:ext cx="1828800" cy="1828800"/>
          </a:xfrm>
          <a:prstGeom prst="rect">
            <a:avLst/>
          </a:prstGeom>
        </p:spPr>
      </p:pic>
      <p:pic>
        <p:nvPicPr>
          <p:cNvPr id="2" name="Picture 1" descr="Screen Shot 2015-05-14 at 8.40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336" y="165100"/>
            <a:ext cx="1833014" cy="1828800"/>
          </a:xfrm>
          <a:prstGeom prst="rect">
            <a:avLst/>
          </a:prstGeom>
        </p:spPr>
      </p:pic>
      <p:pic>
        <p:nvPicPr>
          <p:cNvPr id="3" name="Picture 2" descr="Screen Shot 2015-05-14 at 8.40.2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747" y="165100"/>
            <a:ext cx="1833014" cy="1828800"/>
          </a:xfrm>
          <a:prstGeom prst="rect">
            <a:avLst/>
          </a:prstGeom>
        </p:spPr>
      </p:pic>
      <p:pic>
        <p:nvPicPr>
          <p:cNvPr id="4" name="Picture 3" descr="Screen Shot 2015-05-14 at 8.40.4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136" y="165100"/>
            <a:ext cx="1837228" cy="1828800"/>
          </a:xfrm>
          <a:prstGeom prst="rect">
            <a:avLst/>
          </a:prstGeom>
        </p:spPr>
      </p:pic>
      <p:pic>
        <p:nvPicPr>
          <p:cNvPr id="5" name="Picture 4" descr="Screen Shot 2015-05-14 at 8.40.50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700" y="149225"/>
            <a:ext cx="1816188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89075" y="162177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3.4μm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44875" y="166364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4.6μm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52011" y="162177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12μm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51700" y="141057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22μm</a:t>
            </a:r>
            <a:endParaRPr lang="en-US" dirty="0"/>
          </a:p>
        </p:txBody>
      </p:sp>
      <p:pic>
        <p:nvPicPr>
          <p:cNvPr id="10" name="Picture 9" descr="Screen Shot 2015-05-14 at 8.45.01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336" y="2137712"/>
            <a:ext cx="3742425" cy="3585556"/>
          </a:xfrm>
          <a:prstGeom prst="rect">
            <a:avLst/>
          </a:prstGeom>
        </p:spPr>
      </p:pic>
      <p:pic>
        <p:nvPicPr>
          <p:cNvPr id="11" name="Picture 10" descr="Screen Shot 2015-05-14 at 8.47.27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162" y="3964318"/>
            <a:ext cx="1823803" cy="1828800"/>
          </a:xfrm>
          <a:prstGeom prst="rect">
            <a:avLst/>
          </a:prstGeom>
        </p:spPr>
      </p:pic>
      <p:pic>
        <p:nvPicPr>
          <p:cNvPr id="12" name="Picture 11" descr="Screen Shot 2015-05-14 at 8.47.15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356" y="2125012"/>
            <a:ext cx="1828800" cy="1828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31693" y="2178274"/>
            <a:ext cx="3172392" cy="369332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SDSS image                 NSA-18266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375348" y="2131216"/>
            <a:ext cx="1262973" cy="369332"/>
          </a:xfrm>
          <a:prstGeom prst="rect">
            <a:avLst/>
          </a:prstGeom>
          <a:solidFill>
            <a:srgbClr val="FFFFFF">
              <a:alpha val="53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MIPS 24μm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268265" y="2125012"/>
            <a:ext cx="1390337" cy="369332"/>
          </a:xfrm>
          <a:prstGeom prst="rect">
            <a:avLst/>
          </a:prstGeom>
          <a:solidFill>
            <a:srgbClr val="FFFFFF">
              <a:alpha val="4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Model 24μm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274162" y="3978050"/>
            <a:ext cx="1571689" cy="369332"/>
          </a:xfrm>
          <a:prstGeom prst="rect">
            <a:avLst/>
          </a:prstGeom>
          <a:solidFill>
            <a:srgbClr val="FFFFFF">
              <a:alpha val="4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Residual 24μm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785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ll_sizesfr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2" t="5924" r="59622" b="64561"/>
          <a:stretch/>
        </p:blipFill>
        <p:spPr>
          <a:xfrm>
            <a:off x="3766453" y="546244"/>
            <a:ext cx="2153305" cy="1939002"/>
          </a:xfrm>
          <a:prstGeom prst="rect">
            <a:avLst/>
          </a:prstGeom>
        </p:spPr>
      </p:pic>
      <p:pic>
        <p:nvPicPr>
          <p:cNvPr id="8" name="Picture 7" descr="all_sizesfr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2" t="59052" r="59675" b="8709"/>
          <a:stretch/>
        </p:blipFill>
        <p:spPr>
          <a:xfrm>
            <a:off x="3709303" y="2408184"/>
            <a:ext cx="2210455" cy="21225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34135" y="524873"/>
            <a:ext cx="15997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aramond"/>
                <a:cs typeface="Garamond"/>
              </a:rPr>
              <a:t>(c) Cluster </a:t>
            </a:r>
            <a:r>
              <a:rPr lang="en-US" sz="1200" dirty="0" smtClean="0">
                <a:latin typeface="Garamond"/>
                <a:cs typeface="Garamond"/>
              </a:rPr>
              <a:t>observations</a:t>
            </a:r>
            <a:endParaRPr lang="en-US" sz="1200" dirty="0">
              <a:latin typeface="Garamond"/>
              <a:cs typeface="Garamon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66503" y="503113"/>
            <a:ext cx="165592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aramond"/>
                <a:cs typeface="Garamond"/>
              </a:rPr>
              <a:t>(b) Semi-analytic </a:t>
            </a:r>
            <a:r>
              <a:rPr lang="en-US" sz="1200" dirty="0" smtClean="0">
                <a:latin typeface="Garamond"/>
                <a:cs typeface="Garamond"/>
              </a:rPr>
              <a:t>Models</a:t>
            </a:r>
            <a:endParaRPr lang="en-US" sz="1200" dirty="0">
              <a:latin typeface="Garamond"/>
              <a:cs typeface="Garamond"/>
            </a:endParaRPr>
          </a:p>
        </p:txBody>
      </p:sp>
      <p:pic>
        <p:nvPicPr>
          <p:cNvPr id="14" name="Picture 13" descr="size_stellarmas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3" r="6450" b="3945"/>
          <a:stretch/>
        </p:blipFill>
        <p:spPr>
          <a:xfrm>
            <a:off x="5946291" y="782585"/>
            <a:ext cx="2210719" cy="3657600"/>
          </a:xfrm>
          <a:prstGeom prst="rect">
            <a:avLst/>
          </a:prstGeom>
        </p:spPr>
      </p:pic>
      <p:pic>
        <p:nvPicPr>
          <p:cNvPr id="2" name="Picture 1" descr="Hirschmann_2014_fig2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" r="1522"/>
          <a:stretch/>
        </p:blipFill>
        <p:spPr>
          <a:xfrm>
            <a:off x="106286" y="946555"/>
            <a:ext cx="3691918" cy="29232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6127" y="809685"/>
            <a:ext cx="281917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aramond"/>
                <a:cs typeface="Garamond"/>
              </a:rPr>
              <a:t>(a) Semi-analytic Models (Hirschman+2014) </a:t>
            </a:r>
            <a:endParaRPr lang="en-US" sz="1200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446645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132256.47+281859.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41" t="26667" r="27703" b="26518"/>
          <a:stretch/>
        </p:blipFill>
        <p:spPr>
          <a:xfrm>
            <a:off x="457201" y="2042160"/>
            <a:ext cx="3402957" cy="3657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2988" y="2047947"/>
            <a:ext cx="3407666" cy="420758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SDSS image             NSA-88353</a:t>
            </a:r>
            <a:endParaRPr lang="en-US" dirty="0"/>
          </a:p>
        </p:txBody>
      </p:sp>
      <p:pic>
        <p:nvPicPr>
          <p:cNvPr id="5" name="Picture 4" descr="Screen Shot 2016-11-07 at 7.42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036" y="3870960"/>
            <a:ext cx="1823975" cy="1828800"/>
          </a:xfrm>
          <a:prstGeom prst="rect">
            <a:avLst/>
          </a:prstGeom>
        </p:spPr>
      </p:pic>
      <p:pic>
        <p:nvPicPr>
          <p:cNvPr id="6" name="Picture 5" descr="Screen Shot 2016-11-07 at 7.42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396" y="3870960"/>
            <a:ext cx="1828800" cy="1828800"/>
          </a:xfrm>
          <a:prstGeom prst="rect">
            <a:avLst/>
          </a:prstGeom>
        </p:spPr>
      </p:pic>
      <p:pic>
        <p:nvPicPr>
          <p:cNvPr id="7" name="Picture 6" descr="Screen Shot 2016-11-07 at 7.41.5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876" y="2052320"/>
            <a:ext cx="1833651" cy="1828800"/>
          </a:xfrm>
          <a:prstGeom prst="rect">
            <a:avLst/>
          </a:prstGeom>
        </p:spPr>
      </p:pic>
      <p:pic>
        <p:nvPicPr>
          <p:cNvPr id="8" name="Picture 7" descr="Screen Shot 2016-11-07 at 7.41.39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20" y="2052320"/>
            <a:ext cx="1828800" cy="1828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06230" y="2057724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3.4μm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944706" y="2042160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4.6μm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63286" y="3886524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12μm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987261" y="3870960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22μm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299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5314</TotalTime>
  <Words>291</Words>
  <Application>Microsoft Macintosh PowerPoint</Application>
  <PresentationFormat>On-screen Show (4:3)</PresentationFormat>
  <Paragraphs>86</Paragraphs>
  <Slides>12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Siena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Rose Finn</dc:creator>
  <cp:lastModifiedBy>Rose Finn</cp:lastModifiedBy>
  <cp:revision>58</cp:revision>
  <dcterms:created xsi:type="dcterms:W3CDTF">2015-05-14T14:59:15Z</dcterms:created>
  <dcterms:modified xsi:type="dcterms:W3CDTF">2016-11-15T01:13:50Z</dcterms:modified>
</cp:coreProperties>
</file>